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8" r:id="rId5"/>
    <p:sldId id="258" r:id="rId6"/>
    <p:sldId id="259" r:id="rId7"/>
    <p:sldId id="260" r:id="rId8"/>
    <p:sldId id="261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</p:sldIdLst>
  <p:sldSz cx="12192000" cy="6858000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>
        <p:scale>
          <a:sx n="50" d="100"/>
          <a:sy n="50" d="100"/>
        </p:scale>
        <p:origin x="1086" y="1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27A17-F661-4170-A2A6-839840907578}" type="datetimeFigureOut">
              <a:rPr lang="en-US" smtClean="0"/>
              <a:t>2/13/2015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48B4-3239-4FA8-94F8-DD3C48EE8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92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27A17-F661-4170-A2A6-839840907578}" type="datetimeFigureOut">
              <a:rPr lang="en-US" smtClean="0"/>
              <a:t>2/13/2015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48B4-3239-4FA8-94F8-DD3C48EE8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27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27A17-F661-4170-A2A6-839840907578}" type="datetimeFigureOut">
              <a:rPr lang="en-US" smtClean="0"/>
              <a:t>2/13/2015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48B4-3239-4FA8-94F8-DD3C48EE8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6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27A17-F661-4170-A2A6-839840907578}" type="datetimeFigureOut">
              <a:rPr lang="en-US" smtClean="0"/>
              <a:t>2/13/2015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48B4-3239-4FA8-94F8-DD3C48EE8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0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27A17-F661-4170-A2A6-839840907578}" type="datetimeFigureOut">
              <a:rPr lang="en-US" smtClean="0"/>
              <a:t>2/13/2015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48B4-3239-4FA8-94F8-DD3C48EE8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2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825625"/>
            <a:ext cx="38671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27A17-F661-4170-A2A6-839840907578}" type="datetimeFigureOut">
              <a:rPr lang="en-US" smtClean="0"/>
              <a:t>2/13/2015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48B4-3239-4FA8-94F8-DD3C48EE8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11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27A17-F661-4170-A2A6-839840907578}" type="datetimeFigureOut">
              <a:rPr lang="en-US" smtClean="0"/>
              <a:t>2/13/2015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48B4-3239-4FA8-94F8-DD3C48EE8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65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27A17-F661-4170-A2A6-839840907578}" type="datetimeFigureOut">
              <a:rPr lang="en-US" smtClean="0"/>
              <a:t>2/13/2015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48B4-3239-4FA8-94F8-DD3C48EE8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93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27A17-F661-4170-A2A6-839840907578}" type="datetimeFigureOut">
              <a:rPr lang="en-US" smtClean="0"/>
              <a:t>2/13/2015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48B4-3239-4FA8-94F8-DD3C48EE8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12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27A17-F661-4170-A2A6-839840907578}" type="datetimeFigureOut">
              <a:rPr lang="en-US" smtClean="0"/>
              <a:t>2/13/2015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48B4-3239-4FA8-94F8-DD3C48EE8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7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27A17-F661-4170-A2A6-839840907578}" type="datetimeFigureOut">
              <a:rPr lang="en-US" smtClean="0"/>
              <a:t>2/13/2015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48B4-3239-4FA8-94F8-DD3C48EE8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27A17-F661-4170-A2A6-839840907578}" type="datetimeFigureOut">
              <a:rPr lang="en-US" smtClean="0"/>
              <a:t>2/13/2015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648B4-3239-4FA8-94F8-DD3C48EE8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0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240"/>
            <a:ext cx="8553450" cy="68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0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49" y="22860"/>
            <a:ext cx="8543925" cy="683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8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4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0"/>
            <a:ext cx="8515350" cy="68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0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5240"/>
            <a:ext cx="8553450" cy="68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5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0"/>
            <a:ext cx="8515350" cy="68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4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8553450" cy="68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5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0"/>
            <a:ext cx="8496300" cy="6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9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0"/>
            <a:ext cx="8515350" cy="68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6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0"/>
            <a:ext cx="8515349" cy="681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0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48" y="0"/>
            <a:ext cx="8572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9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591" y="0"/>
            <a:ext cx="8506817" cy="680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2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0"/>
            <a:ext cx="8591550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2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1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553450" cy="68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0"/>
            <a:ext cx="8553450" cy="68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982" y="-26829"/>
            <a:ext cx="8606036" cy="688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4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WHITE - CLAYTON (71299)</dc:creator>
  <cp:lastModifiedBy>WHITE - CLAYTON (71299)</cp:lastModifiedBy>
  <cp:revision>2</cp:revision>
  <cp:lastPrinted>2015-02-13T18:44:50Z</cp:lastPrinted>
  <dcterms:created xsi:type="dcterms:W3CDTF">2015-02-13T18:28:50Z</dcterms:created>
  <dcterms:modified xsi:type="dcterms:W3CDTF">2015-02-13T18:45:57Z</dcterms:modified>
</cp:coreProperties>
</file>